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95" r:id="rId2"/>
    <p:sldId id="39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pos="7469" userDrawn="1">
          <p15:clr>
            <a:srgbClr val="A4A3A4"/>
          </p15:clr>
        </p15:guide>
        <p15:guide id="12" orient="horz" pos="7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i" initials="A_P" lastIdx="0" clrIdx="0">
    <p:extLst>
      <p:ext uri="{19B8F6BF-5375-455C-9EA6-DF929625EA0E}">
        <p15:presenceInfo xmlns:p15="http://schemas.microsoft.com/office/powerpoint/2012/main" userId="Andr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A348B"/>
    <a:srgbClr val="7F7F7F"/>
    <a:srgbClr val="EEEEEE"/>
    <a:srgbClr val="CC0000"/>
    <a:srgbClr val="800000"/>
    <a:srgbClr val="0033CC"/>
    <a:srgbClr val="0066FF"/>
    <a:srgbClr val="FF505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2" autoAdjust="0"/>
    <p:restoredTop sz="95838" autoAdjust="0"/>
  </p:normalViewPr>
  <p:slideViewPr>
    <p:cSldViewPr snapToGrid="0">
      <p:cViewPr varScale="1">
        <p:scale>
          <a:sx n="92" d="100"/>
          <a:sy n="92" d="100"/>
        </p:scale>
        <p:origin x="96" y="144"/>
      </p:cViewPr>
      <p:guideLst>
        <p:guide pos="3840"/>
        <p:guide orient="horz" pos="686"/>
        <p:guide orient="horz" pos="2546"/>
        <p:guide orient="horz" pos="3974"/>
        <p:guide pos="211"/>
        <p:guide pos="7469"/>
        <p:guide orient="horz" pos="754"/>
      </p:guideLst>
    </p:cSldViewPr>
  </p:slideViewPr>
  <p:outlineViewPr>
    <p:cViewPr>
      <p:scale>
        <a:sx n="33" d="100"/>
        <a:sy n="33" d="100"/>
      </p:scale>
      <p:origin x="0" y="-4517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200" d="100"/>
        <a:sy n="200" d="100"/>
      </p:scale>
      <p:origin x="0" y="-97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3986-0B08-453B-B226-3D192F723758}" type="datetimeFigureOut">
              <a:rPr lang="uk-UA" smtClean="0"/>
              <a:t>19.08.2021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FA8EC-D557-474C-AD0A-6D12E4691C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1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FA8EC-D557-474C-AD0A-6D12E4691C3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3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FA8EC-D557-474C-AD0A-6D12E4691C3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0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7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fiel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50D6335-CBC6-41E7-8F40-D1D06272A5B1}"/>
              </a:ext>
            </a:extLst>
          </p:cNvPr>
          <p:cNvSpPr txBox="1">
            <a:spLocks/>
          </p:cNvSpPr>
          <p:nvPr userDrawn="1"/>
        </p:nvSpPr>
        <p:spPr>
          <a:xfrm>
            <a:off x="11530584" y="6406718"/>
            <a:ext cx="478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3F02E6-8D73-1C4A-B220-DC36F3A0B992}" type="slidenum">
              <a:rPr lang="ru-RU" sz="1270" smtClean="0"/>
              <a:pPr/>
              <a:t>‹№›</a:t>
            </a:fld>
            <a:endParaRPr lang="ru-RU" sz="127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2FF7D5-AB85-4CDD-A5C5-A14F682A0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7" y="245150"/>
            <a:ext cx="1536011" cy="314265"/>
          </a:xfrm>
          <a:prstGeom prst="rect">
            <a:avLst/>
          </a:prstGeom>
        </p:spPr>
      </p:pic>
      <p:sp>
        <p:nvSpPr>
          <p:cNvPr id="11" name="Parallelogram 62">
            <a:extLst>
              <a:ext uri="{FF2B5EF4-FFF2-40B4-BE49-F238E27FC236}">
                <a16:creationId xmlns:a16="http://schemas.microsoft.com/office/drawing/2014/main" id="{0528A867-6528-4C57-9BFA-5365F77C810E}"/>
              </a:ext>
            </a:extLst>
          </p:cNvPr>
          <p:cNvSpPr/>
          <p:nvPr userDrawn="1"/>
        </p:nvSpPr>
        <p:spPr>
          <a:xfrm>
            <a:off x="3236648" y="41899"/>
            <a:ext cx="8792329" cy="743768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Parallelogram 62">
            <a:extLst>
              <a:ext uri="{FF2B5EF4-FFF2-40B4-BE49-F238E27FC236}">
                <a16:creationId xmlns:a16="http://schemas.microsoft.com/office/drawing/2014/main" id="{405DBB9E-457A-4D9F-9501-BCB4A9D8DF91}"/>
              </a:ext>
            </a:extLst>
          </p:cNvPr>
          <p:cNvSpPr/>
          <p:nvPr userDrawn="1"/>
        </p:nvSpPr>
        <p:spPr>
          <a:xfrm>
            <a:off x="5038345" y="6550528"/>
            <a:ext cx="6651983" cy="205872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Parallelogram 62">
            <a:extLst>
              <a:ext uri="{FF2B5EF4-FFF2-40B4-BE49-F238E27FC236}">
                <a16:creationId xmlns:a16="http://schemas.microsoft.com/office/drawing/2014/main" id="{132B23DB-E5F7-4CC2-BA30-A56BC2DBE916}"/>
              </a:ext>
            </a:extLst>
          </p:cNvPr>
          <p:cNvSpPr/>
          <p:nvPr userDrawn="1"/>
        </p:nvSpPr>
        <p:spPr>
          <a:xfrm>
            <a:off x="501672" y="6550528"/>
            <a:ext cx="11188656" cy="82047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Parallelogram 62">
            <a:extLst>
              <a:ext uri="{FF2B5EF4-FFF2-40B4-BE49-F238E27FC236}">
                <a16:creationId xmlns:a16="http://schemas.microsoft.com/office/drawing/2014/main" id="{9D47067B-49ED-4396-A486-EB04429251DF}"/>
              </a:ext>
            </a:extLst>
          </p:cNvPr>
          <p:cNvSpPr/>
          <p:nvPr userDrawn="1"/>
        </p:nvSpPr>
        <p:spPr>
          <a:xfrm>
            <a:off x="3040378" y="41899"/>
            <a:ext cx="746762" cy="743768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9" name="Parallelogram 62">
            <a:extLst>
              <a:ext uri="{FF2B5EF4-FFF2-40B4-BE49-F238E27FC236}">
                <a16:creationId xmlns:a16="http://schemas.microsoft.com/office/drawing/2014/main" id="{1BA80ED3-101F-45CE-82A7-6E34DCFF2161}"/>
              </a:ext>
            </a:extLst>
          </p:cNvPr>
          <p:cNvSpPr/>
          <p:nvPr userDrawn="1"/>
        </p:nvSpPr>
        <p:spPr>
          <a:xfrm>
            <a:off x="1828799" y="41899"/>
            <a:ext cx="746761" cy="743768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20" name="Parallelogram 62">
            <a:extLst>
              <a:ext uri="{FF2B5EF4-FFF2-40B4-BE49-F238E27FC236}">
                <a16:creationId xmlns:a16="http://schemas.microsoft.com/office/drawing/2014/main" id="{6D7479E3-745A-469D-B99A-BB60C538D1D1}"/>
              </a:ext>
            </a:extLst>
          </p:cNvPr>
          <p:cNvSpPr/>
          <p:nvPr userDrawn="1"/>
        </p:nvSpPr>
        <p:spPr>
          <a:xfrm>
            <a:off x="2037080" y="41899"/>
            <a:ext cx="1536011" cy="743768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C01E5-9A1D-4D19-8FC4-FB22D068EACD}"/>
              </a:ext>
            </a:extLst>
          </p:cNvPr>
          <p:cNvSpPr txBox="1"/>
          <p:nvPr userDrawn="1"/>
        </p:nvSpPr>
        <p:spPr>
          <a:xfrm>
            <a:off x="2355088" y="123895"/>
            <a:ext cx="93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/>
          </a:p>
        </p:txBody>
      </p:sp>
      <p:sp>
        <p:nvSpPr>
          <p:cNvPr id="23" name="Parallelogram 62">
            <a:extLst>
              <a:ext uri="{FF2B5EF4-FFF2-40B4-BE49-F238E27FC236}">
                <a16:creationId xmlns:a16="http://schemas.microsoft.com/office/drawing/2014/main" id="{906B24BB-F31F-4B1E-A677-7274338ACC6E}"/>
              </a:ext>
            </a:extLst>
          </p:cNvPr>
          <p:cNvSpPr/>
          <p:nvPr userDrawn="1"/>
        </p:nvSpPr>
        <p:spPr>
          <a:xfrm>
            <a:off x="11661140" y="245150"/>
            <a:ext cx="348441" cy="333534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020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f 3 -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50D6335-CBC6-41E7-8F40-D1D06272A5B1}"/>
              </a:ext>
            </a:extLst>
          </p:cNvPr>
          <p:cNvSpPr txBox="1">
            <a:spLocks/>
          </p:cNvSpPr>
          <p:nvPr userDrawn="1"/>
        </p:nvSpPr>
        <p:spPr>
          <a:xfrm>
            <a:off x="11530584" y="6406718"/>
            <a:ext cx="478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3F02E6-8D73-1C4A-B220-DC36F3A0B992}" type="slidenum">
              <a:rPr lang="ru-RU" sz="1270" smtClean="0"/>
              <a:pPr/>
              <a:t>‹№›</a:t>
            </a:fld>
            <a:endParaRPr lang="ru-RU" sz="127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2FF7D5-AB85-4CDD-A5C5-A14F682A0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7" y="245150"/>
            <a:ext cx="1536011" cy="314265"/>
          </a:xfrm>
          <a:prstGeom prst="rect">
            <a:avLst/>
          </a:prstGeom>
        </p:spPr>
      </p:pic>
      <p:sp>
        <p:nvSpPr>
          <p:cNvPr id="11" name="Parallelogram 62">
            <a:extLst>
              <a:ext uri="{FF2B5EF4-FFF2-40B4-BE49-F238E27FC236}">
                <a16:creationId xmlns:a16="http://schemas.microsoft.com/office/drawing/2014/main" id="{0528A867-6528-4C57-9BFA-5365F77C810E}"/>
              </a:ext>
            </a:extLst>
          </p:cNvPr>
          <p:cNvSpPr/>
          <p:nvPr userDrawn="1"/>
        </p:nvSpPr>
        <p:spPr>
          <a:xfrm>
            <a:off x="3236648" y="41899"/>
            <a:ext cx="8792329" cy="743768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Parallelogram 62">
            <a:extLst>
              <a:ext uri="{FF2B5EF4-FFF2-40B4-BE49-F238E27FC236}">
                <a16:creationId xmlns:a16="http://schemas.microsoft.com/office/drawing/2014/main" id="{405DBB9E-457A-4D9F-9501-BCB4A9D8DF91}"/>
              </a:ext>
            </a:extLst>
          </p:cNvPr>
          <p:cNvSpPr/>
          <p:nvPr userDrawn="1"/>
        </p:nvSpPr>
        <p:spPr>
          <a:xfrm>
            <a:off x="5038345" y="6550528"/>
            <a:ext cx="6651983" cy="205872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Parallelogram 62">
            <a:extLst>
              <a:ext uri="{FF2B5EF4-FFF2-40B4-BE49-F238E27FC236}">
                <a16:creationId xmlns:a16="http://schemas.microsoft.com/office/drawing/2014/main" id="{132B23DB-E5F7-4CC2-BA30-A56BC2DBE916}"/>
              </a:ext>
            </a:extLst>
          </p:cNvPr>
          <p:cNvSpPr/>
          <p:nvPr userDrawn="1"/>
        </p:nvSpPr>
        <p:spPr>
          <a:xfrm>
            <a:off x="501672" y="6550528"/>
            <a:ext cx="11188656" cy="82047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Parallelogram 62">
            <a:extLst>
              <a:ext uri="{FF2B5EF4-FFF2-40B4-BE49-F238E27FC236}">
                <a16:creationId xmlns:a16="http://schemas.microsoft.com/office/drawing/2014/main" id="{9D47067B-49ED-4396-A486-EB04429251DF}"/>
              </a:ext>
            </a:extLst>
          </p:cNvPr>
          <p:cNvSpPr/>
          <p:nvPr userDrawn="1"/>
        </p:nvSpPr>
        <p:spPr>
          <a:xfrm>
            <a:off x="3040378" y="41899"/>
            <a:ext cx="746762" cy="743768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9" name="Parallelogram 62">
            <a:extLst>
              <a:ext uri="{FF2B5EF4-FFF2-40B4-BE49-F238E27FC236}">
                <a16:creationId xmlns:a16="http://schemas.microsoft.com/office/drawing/2014/main" id="{1BA80ED3-101F-45CE-82A7-6E34DCFF2161}"/>
              </a:ext>
            </a:extLst>
          </p:cNvPr>
          <p:cNvSpPr/>
          <p:nvPr userDrawn="1"/>
        </p:nvSpPr>
        <p:spPr>
          <a:xfrm>
            <a:off x="1828799" y="41899"/>
            <a:ext cx="746761" cy="743768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20" name="Parallelogram 62">
            <a:extLst>
              <a:ext uri="{FF2B5EF4-FFF2-40B4-BE49-F238E27FC236}">
                <a16:creationId xmlns:a16="http://schemas.microsoft.com/office/drawing/2014/main" id="{6D7479E3-745A-469D-B99A-BB60C538D1D1}"/>
              </a:ext>
            </a:extLst>
          </p:cNvPr>
          <p:cNvSpPr/>
          <p:nvPr userDrawn="1"/>
        </p:nvSpPr>
        <p:spPr>
          <a:xfrm>
            <a:off x="2037080" y="41899"/>
            <a:ext cx="1536011" cy="743768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C01E5-9A1D-4D19-8FC4-FB22D068EACD}"/>
              </a:ext>
            </a:extLst>
          </p:cNvPr>
          <p:cNvSpPr txBox="1"/>
          <p:nvPr userDrawn="1"/>
        </p:nvSpPr>
        <p:spPr>
          <a:xfrm>
            <a:off x="2355088" y="123895"/>
            <a:ext cx="93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/>
          </a:p>
        </p:txBody>
      </p:sp>
      <p:sp>
        <p:nvSpPr>
          <p:cNvPr id="23" name="Parallelogram 62">
            <a:extLst>
              <a:ext uri="{FF2B5EF4-FFF2-40B4-BE49-F238E27FC236}">
                <a16:creationId xmlns:a16="http://schemas.microsoft.com/office/drawing/2014/main" id="{906B24BB-F31F-4B1E-A677-7274338ACC6E}"/>
              </a:ext>
            </a:extLst>
          </p:cNvPr>
          <p:cNvSpPr/>
          <p:nvPr userDrawn="1"/>
        </p:nvSpPr>
        <p:spPr>
          <a:xfrm>
            <a:off x="11661140" y="245150"/>
            <a:ext cx="348441" cy="333534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pic>
        <p:nvPicPr>
          <p:cNvPr id="34" name="Picture 14">
            <a:extLst>
              <a:ext uri="{FF2B5EF4-FFF2-40B4-BE49-F238E27FC236}">
                <a16:creationId xmlns:a16="http://schemas.microsoft.com/office/drawing/2014/main" id="{E8EBB407-DDD9-4362-854D-B5C97E2D6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31" y="2896138"/>
            <a:ext cx="192813" cy="1928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CEFEF1D-3ACB-4D8F-9847-7B27E1F93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2" y="2617352"/>
            <a:ext cx="152430" cy="196685"/>
          </a:xfrm>
          <a:prstGeom prst="rect">
            <a:avLst/>
          </a:prstGeom>
        </p:spPr>
      </p:pic>
      <p:pic>
        <p:nvPicPr>
          <p:cNvPr id="36" name="Picture 6" descr="Image result for знак населений пункт png&quot;">
            <a:extLst>
              <a:ext uri="{FF2B5EF4-FFF2-40B4-BE49-F238E27FC236}">
                <a16:creationId xmlns:a16="http://schemas.microsoft.com/office/drawing/2014/main" id="{CF5A721F-B605-4F72-ABC7-7220D66DCD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6672" y="4818250"/>
            <a:ext cx="289330" cy="1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72A2FE-1149-4FB4-B714-77655B52E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757" y="1936257"/>
            <a:ext cx="273160" cy="225411"/>
          </a:xfrm>
          <a:prstGeom prst="rect">
            <a:avLst/>
          </a:prstGeom>
        </p:spPr>
      </p:pic>
      <p:pic>
        <p:nvPicPr>
          <p:cNvPr id="38" name="Picture 16" descr="Image result for airport icon png&quot;">
            <a:extLst>
              <a:ext uri="{FF2B5EF4-FFF2-40B4-BE49-F238E27FC236}">
                <a16:creationId xmlns:a16="http://schemas.microsoft.com/office/drawing/2014/main" id="{FE9E4847-059B-4800-BF22-EFC1411E83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0"/>
          <a:stretch/>
        </p:blipFill>
        <p:spPr bwMode="auto">
          <a:xfrm>
            <a:off x="6169191" y="4301373"/>
            <a:ext cx="224292" cy="1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E72CF09-4FB9-44A5-8F24-ECF66B121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986" y="3994649"/>
            <a:ext cx="158703" cy="2221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AC23CBC-6723-42EA-A5A2-B255516A61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3896" y="5060216"/>
            <a:ext cx="314882" cy="19111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2B9B1B9-22C7-4717-BF76-A9F118BA17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77" y="1396061"/>
            <a:ext cx="269920" cy="269920"/>
          </a:xfrm>
          <a:prstGeom prst="rect">
            <a:avLst/>
          </a:prstGeom>
        </p:spPr>
      </p:pic>
      <p:pic>
        <p:nvPicPr>
          <p:cNvPr id="42" name="Picture 14" descr="A picture containing device&#10;&#10;Description automatically generated">
            <a:extLst>
              <a:ext uri="{FF2B5EF4-FFF2-40B4-BE49-F238E27FC236}">
                <a16:creationId xmlns:a16="http://schemas.microsoft.com/office/drawing/2014/main" id="{0DA3D290-B021-4698-9679-565031A7F73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1761" y="3111323"/>
            <a:ext cx="219152" cy="229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D39164C-99CC-4260-AEB8-6671574CF8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08" y="6087013"/>
            <a:ext cx="220658" cy="2206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E5A2D29-0951-4360-ACAF-3A83DC508B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24" y="5824824"/>
            <a:ext cx="257427" cy="1951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753A1BB-9434-4BE3-9C31-A8A085858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010" y="5584931"/>
            <a:ext cx="268654" cy="201758"/>
          </a:xfrm>
          <a:prstGeom prst="rect">
            <a:avLst/>
          </a:prstGeom>
        </p:spPr>
      </p:pic>
      <p:pic>
        <p:nvPicPr>
          <p:cNvPr id="46" name="Picture 16" descr="Image result for airport icon png&quot;">
            <a:extLst>
              <a:ext uri="{FF2B5EF4-FFF2-40B4-BE49-F238E27FC236}">
                <a16:creationId xmlns:a16="http://schemas.microsoft.com/office/drawing/2014/main" id="{8089A00A-25D9-4DCE-ACDC-A6AD6558D2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0"/>
          <a:stretch/>
        </p:blipFill>
        <p:spPr bwMode="auto">
          <a:xfrm>
            <a:off x="6107637" y="4539062"/>
            <a:ext cx="347400" cy="2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Image result for airport icon png&quot;">
            <a:extLst>
              <a:ext uri="{FF2B5EF4-FFF2-40B4-BE49-F238E27FC236}">
                <a16:creationId xmlns:a16="http://schemas.microsoft.com/office/drawing/2014/main" id="{1AAC784D-85B5-414B-9C5C-3840D29524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0"/>
          <a:stretch/>
        </p:blipFill>
        <p:spPr bwMode="auto">
          <a:xfrm>
            <a:off x="6171009" y="4634442"/>
            <a:ext cx="220657" cy="1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47B934A-8CDB-4208-8588-6044DB690B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3411042"/>
            <a:ext cx="250472" cy="20891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11818D1-9FBA-4B57-A604-12E7022E2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b="28868"/>
          <a:stretch/>
        </p:blipFill>
        <p:spPr>
          <a:xfrm>
            <a:off x="6123658" y="5383230"/>
            <a:ext cx="315358" cy="1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42AC9F3-9B35-43EF-91C9-3C607D0C641E}"/>
              </a:ext>
            </a:extLst>
          </p:cNvPr>
          <p:cNvSpPr txBox="1">
            <a:spLocks/>
          </p:cNvSpPr>
          <p:nvPr userDrawn="1"/>
        </p:nvSpPr>
        <p:spPr>
          <a:xfrm>
            <a:off x="11530584" y="6406718"/>
            <a:ext cx="478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3F02E6-8D73-1C4A-B220-DC36F3A0B992}" type="slidenum">
              <a:rPr lang="ru-RU" sz="1270" smtClean="0"/>
              <a:pPr/>
              <a:t>‹№›</a:t>
            </a:fld>
            <a:endParaRPr lang="ru-RU" sz="127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E156E-ADED-4F27-8C16-B0DD710DD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7" y="245150"/>
            <a:ext cx="1536011" cy="314265"/>
          </a:xfrm>
          <a:prstGeom prst="rect">
            <a:avLst/>
          </a:prstGeom>
        </p:spPr>
      </p:pic>
      <p:sp>
        <p:nvSpPr>
          <p:cNvPr id="5" name="Parallelogram 62">
            <a:extLst>
              <a:ext uri="{FF2B5EF4-FFF2-40B4-BE49-F238E27FC236}">
                <a16:creationId xmlns:a16="http://schemas.microsoft.com/office/drawing/2014/main" id="{0CB444C1-FDC4-439F-80DF-A17FA8378B9F}"/>
              </a:ext>
            </a:extLst>
          </p:cNvPr>
          <p:cNvSpPr/>
          <p:nvPr userDrawn="1"/>
        </p:nvSpPr>
        <p:spPr>
          <a:xfrm>
            <a:off x="2037080" y="41899"/>
            <a:ext cx="9991897" cy="743768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Parallelogram 62">
            <a:extLst>
              <a:ext uri="{FF2B5EF4-FFF2-40B4-BE49-F238E27FC236}">
                <a16:creationId xmlns:a16="http://schemas.microsoft.com/office/drawing/2014/main" id="{95AEED74-9804-4EF4-B602-F4CB228A6ABD}"/>
              </a:ext>
            </a:extLst>
          </p:cNvPr>
          <p:cNvSpPr/>
          <p:nvPr userDrawn="1"/>
        </p:nvSpPr>
        <p:spPr>
          <a:xfrm>
            <a:off x="5038345" y="6550528"/>
            <a:ext cx="6651983" cy="205872"/>
          </a:xfrm>
          <a:prstGeom prst="parallelogram">
            <a:avLst>
              <a:gd name="adj" fmla="val 872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Parallelogram 62">
            <a:extLst>
              <a:ext uri="{FF2B5EF4-FFF2-40B4-BE49-F238E27FC236}">
                <a16:creationId xmlns:a16="http://schemas.microsoft.com/office/drawing/2014/main" id="{38BEBCDE-60F6-450D-9D00-78AE31FCE6A1}"/>
              </a:ext>
            </a:extLst>
          </p:cNvPr>
          <p:cNvSpPr/>
          <p:nvPr userDrawn="1"/>
        </p:nvSpPr>
        <p:spPr>
          <a:xfrm>
            <a:off x="1828799" y="41899"/>
            <a:ext cx="746761" cy="743768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3" name="Parallelogram 62">
            <a:extLst>
              <a:ext uri="{FF2B5EF4-FFF2-40B4-BE49-F238E27FC236}">
                <a16:creationId xmlns:a16="http://schemas.microsoft.com/office/drawing/2014/main" id="{C1F003F3-239B-4337-8B3F-C19E8CFA8F7A}"/>
              </a:ext>
            </a:extLst>
          </p:cNvPr>
          <p:cNvSpPr/>
          <p:nvPr userDrawn="1"/>
        </p:nvSpPr>
        <p:spPr>
          <a:xfrm>
            <a:off x="11661140" y="245150"/>
            <a:ext cx="348441" cy="333534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4" name="Parallelogram 62">
            <a:extLst>
              <a:ext uri="{FF2B5EF4-FFF2-40B4-BE49-F238E27FC236}">
                <a16:creationId xmlns:a16="http://schemas.microsoft.com/office/drawing/2014/main" id="{8DABD897-A8D9-4C06-9430-94024BFB7E15}"/>
              </a:ext>
            </a:extLst>
          </p:cNvPr>
          <p:cNvSpPr/>
          <p:nvPr userDrawn="1"/>
        </p:nvSpPr>
        <p:spPr>
          <a:xfrm>
            <a:off x="501672" y="6550528"/>
            <a:ext cx="11188656" cy="82047"/>
          </a:xfrm>
          <a:prstGeom prst="parallelogram">
            <a:avLst>
              <a:gd name="adj" fmla="val 87282"/>
            </a:avLst>
          </a:prstGeom>
          <a:solidFill>
            <a:srgbClr val="2A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57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ль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42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F18BBA-8C77-4D5F-A2A7-8E97C0E9B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A8B3-D597-47C3-89A3-4230BB4D5FF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99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9" r:id="rId3"/>
    <p:sldLayoutId id="214748365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maps/place/50%C2%B026'52.8%22N+30%C2%B032'01.3%22E/@50.4478211,30.5323237,18.39z/data=!4m5!3m4!1s0x0:0x0!8m2!3d50.4478697!4d30.533568?hl=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FFA05D-FCC0-40D2-B60D-FFDA66F60129}"/>
              </a:ext>
            </a:extLst>
          </p:cNvPr>
          <p:cNvSpPr txBox="1"/>
          <p:nvPr/>
        </p:nvSpPr>
        <p:spPr>
          <a:xfrm>
            <a:off x="1773666" y="2905780"/>
            <a:ext cx="806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{Name of</a:t>
            </a:r>
            <a:r>
              <a:rPr lang="uk-UA" sz="2800" b="1" dirty="0"/>
              <a:t> </a:t>
            </a:r>
            <a:r>
              <a:rPr lang="en-US" sz="2800" b="1" dirty="0"/>
              <a:t>City}, </a:t>
            </a:r>
            <a:r>
              <a:rPr lang="en-US" sz="2800" i="1" dirty="0"/>
              <a:t>{“Land plot name“}</a:t>
            </a:r>
          </a:p>
        </p:txBody>
      </p:sp>
    </p:spTree>
    <p:extLst>
      <p:ext uri="{BB962C8B-B14F-4D97-AF65-F5344CB8AC3E}">
        <p14:creationId xmlns:p14="http://schemas.microsoft.com/office/powerpoint/2010/main" val="390180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бъект 2">
            <a:extLst>
              <a:ext uri="{FF2B5EF4-FFF2-40B4-BE49-F238E27FC236}">
                <a16:creationId xmlns:a16="http://schemas.microsoft.com/office/drawing/2014/main" id="{B61BC612-C377-4B5E-B487-9F7DFE553C42}"/>
              </a:ext>
            </a:extLst>
          </p:cNvPr>
          <p:cNvSpPr txBox="1">
            <a:spLocks/>
          </p:cNvSpPr>
          <p:nvPr/>
        </p:nvSpPr>
        <p:spPr>
          <a:xfrm>
            <a:off x="6502083" y="968656"/>
            <a:ext cx="5481320" cy="55023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200" b="1" u="sng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Land plot description:</a:t>
            </a: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Land plot area :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8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.6</a:t>
            </a:r>
            <a:r>
              <a:rPr lang="en-US" sz="1100" i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Ha</a:t>
            </a:r>
            <a:endParaRPr lang="en-US" sz="11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Purpose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{industrial, agricultural, other, …}</a:t>
            </a: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Cadastral No.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000000000: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00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:0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00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:000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Ownership :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{private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state, municipal}</a:t>
            </a:r>
            <a:endParaRPr lang="uk-UA" sz="11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u="sng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Utilities:</a:t>
            </a:r>
            <a:endParaRPr lang="uk-UA" sz="1200" b="1" u="sng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Gas : </a:t>
            </a:r>
            <a:r>
              <a:rPr lang="en-US" sz="1100" i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med.pressure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(0.5 km to gas </a:t>
            </a:r>
            <a:r>
              <a:rPr lang="en-US" sz="1100" i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sub.station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; 0.2 km to gas pipeline)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Electricity :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12 MW (0.5 km to substation 10/35/110kV)</a:t>
            </a:r>
            <a:endParaRPr lang="uk-UA" sz="11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Water :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connection needed 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1.5 km to city network, D=50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)</a:t>
            </a:r>
            <a:endParaRPr lang="en-US" sz="11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Sewerage :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connection needed 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1.1 km to city network, D=100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)</a:t>
            </a:r>
            <a:endParaRPr lang="en-US" sz="11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sz="1200" b="1" u="sng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Additional information:</a:t>
            </a: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GPS location (Google) :  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50.447999, 30.533683</a:t>
            </a:r>
            <a:endParaRPr lang="en-US" sz="11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{Name of City}</a:t>
            </a:r>
            <a:r>
              <a:rPr lang="uk-UA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Airport : </a:t>
            </a:r>
            <a:r>
              <a:rPr lang="en-US" sz="11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uk-UA" sz="11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km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{Name of City}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International Airport : </a:t>
            </a:r>
            <a:r>
              <a:rPr lang="en-US" sz="11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uk-UA" sz="11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50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km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{Name of City}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city center : 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km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Railway station :  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 km</a:t>
            </a: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Railway road : 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 km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Seaport :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</a:rPr>
              <a:t>486 km</a:t>
            </a:r>
            <a:endParaRPr lang="uk-UA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800"/>
              </a:spcBef>
              <a:defRPr/>
            </a:pP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{Name of City}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city population :  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12.000</a:t>
            </a:r>
            <a:r>
              <a:rPr lang="uk-UA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th.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people</a:t>
            </a:r>
          </a:p>
          <a:p>
            <a:pPr>
              <a:spcBef>
                <a:spcPts val="800"/>
              </a:spcBef>
              <a:defRPr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Details :</a:t>
            </a:r>
            <a:r>
              <a:rPr lang="en-US" sz="1100" i="1" dirty="0">
                <a:latin typeface="Roboto" panose="02000000000000000000" pitchFamily="2" charset="0"/>
                <a:ea typeface="Roboto" panose="02000000000000000000" pitchFamily="2" charset="0"/>
              </a:rPr>
              <a:t> {website, ….}</a:t>
            </a:r>
            <a:endParaRPr lang="uk-UA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Прямокутник 51">
            <a:extLst>
              <a:ext uri="{FF2B5EF4-FFF2-40B4-BE49-F238E27FC236}">
                <a16:creationId xmlns:a16="http://schemas.microsoft.com/office/drawing/2014/main" id="{102C9320-5054-4EBB-9AB7-5AD173C16044}"/>
              </a:ext>
            </a:extLst>
          </p:cNvPr>
          <p:cNvSpPr/>
          <p:nvPr/>
        </p:nvSpPr>
        <p:spPr>
          <a:xfrm>
            <a:off x="339232" y="848288"/>
            <a:ext cx="2160128" cy="240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Slide 1 of 1 - Description</a:t>
            </a:r>
            <a:endParaRPr lang="uk-UA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43F5C-56F5-4BB6-81E8-3A66F9C81856}"/>
              </a:ext>
            </a:extLst>
          </p:cNvPr>
          <p:cNvSpPr txBox="1"/>
          <p:nvPr/>
        </p:nvSpPr>
        <p:spPr>
          <a:xfrm>
            <a:off x="3530277" y="163663"/>
            <a:ext cx="806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{Name of</a:t>
            </a:r>
            <a:r>
              <a:rPr lang="uk-UA" sz="2800" b="1" dirty="0"/>
              <a:t> </a:t>
            </a:r>
            <a:r>
              <a:rPr lang="en-US" sz="2800" b="1" dirty="0"/>
              <a:t>City}, </a:t>
            </a:r>
            <a:r>
              <a:rPr lang="en-US" sz="2800" i="1" dirty="0"/>
              <a:t>{“Land plot name“}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1937E-9105-45AF-8831-2D13E24D9243}"/>
              </a:ext>
            </a:extLst>
          </p:cNvPr>
          <p:cNvSpPr txBox="1"/>
          <p:nvPr/>
        </p:nvSpPr>
        <p:spPr>
          <a:xfrm>
            <a:off x="2250901" y="15356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{N}</a:t>
            </a:r>
            <a:endParaRPr lang="en-US" sz="2800" i="1" dirty="0"/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6C1F178F-6ED2-42E1-9342-F2D50507DC91}"/>
              </a:ext>
            </a:extLst>
          </p:cNvPr>
          <p:cNvGrpSpPr/>
          <p:nvPr/>
        </p:nvGrpSpPr>
        <p:grpSpPr>
          <a:xfrm>
            <a:off x="-9549" y="6237198"/>
            <a:ext cx="628697" cy="534627"/>
            <a:chOff x="-9549" y="6237198"/>
            <a:chExt cx="628697" cy="534627"/>
          </a:xfrm>
        </p:grpSpPr>
        <p:sp>
          <p:nvSpPr>
            <p:cNvPr id="30" name="Кнопка дії: на домашню сторінку 29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C161FD84-CC51-437A-9E61-2ECE58922D84}"/>
                </a:ext>
              </a:extLst>
            </p:cNvPr>
            <p:cNvSpPr/>
            <p:nvPr/>
          </p:nvSpPr>
          <p:spPr>
            <a:xfrm>
              <a:off x="90751" y="6412161"/>
              <a:ext cx="396240" cy="359664"/>
            </a:xfrm>
            <a:prstGeom prst="actionButtonHom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700" dirty="0"/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711DAC13-EE2F-452C-9000-374A57BBA01E}"/>
                </a:ext>
              </a:extLst>
            </p:cNvPr>
            <p:cNvSpPr/>
            <p:nvPr/>
          </p:nvSpPr>
          <p:spPr>
            <a:xfrm>
              <a:off x="-9549" y="6237198"/>
              <a:ext cx="6286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u="sng" dirty="0">
                  <a:solidFill>
                    <a:srgbClr val="0070C0"/>
                  </a:solidFill>
                </a:rPr>
                <a:t>Go to Map</a:t>
              </a:r>
              <a:endParaRPr lang="uk-UA" sz="800" u="sng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128C041B-10D4-4A9A-8864-484DE8430DBC}"/>
              </a:ext>
            </a:extLst>
          </p:cNvPr>
          <p:cNvSpPr/>
          <p:nvPr/>
        </p:nvSpPr>
        <p:spPr>
          <a:xfrm>
            <a:off x="9161058" y="6393921"/>
            <a:ext cx="2375622" cy="12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0" bIns="0">
            <a:spAutoFit/>
          </a:bodyPr>
          <a:lstStyle/>
          <a:p>
            <a:r>
              <a:rPr lang="en-US" sz="800" b="1" u="sng" dirty="0" err="1">
                <a:solidFill>
                  <a:srgbClr val="0033CC"/>
                </a:solidFill>
              </a:rPr>
              <a:t>Ctrl</a:t>
            </a:r>
            <a:r>
              <a:rPr lang="en-US" sz="800" b="1" dirty="0" err="1">
                <a:solidFill>
                  <a:srgbClr val="0033CC"/>
                </a:solidFill>
              </a:rPr>
              <a:t>+</a:t>
            </a:r>
            <a:r>
              <a:rPr lang="en-US" sz="800" b="1" u="sng" dirty="0" err="1">
                <a:solidFill>
                  <a:srgbClr val="0033CC"/>
                </a:solidFill>
              </a:rPr>
              <a:t>click</a:t>
            </a:r>
            <a:r>
              <a:rPr lang="en-US" sz="800" dirty="0">
                <a:solidFill>
                  <a:srgbClr val="0033CC"/>
                </a:solidFill>
              </a:rPr>
              <a:t> on GPS Location to follow to Google Map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5279FE5-5E25-4206-8808-17F94E138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23" t="16800" r="26491" b="19029"/>
          <a:stretch/>
        </p:blipFill>
        <p:spPr>
          <a:xfrm>
            <a:off x="359432" y="1585395"/>
            <a:ext cx="5321477" cy="40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2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10302</TotalTime>
  <Words>228</Words>
  <Application>Microsoft Office PowerPoint</Application>
  <PresentationFormat>Широкий екран</PresentationFormat>
  <Paragraphs>28</Paragraphs>
  <Slides>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</vt:lpstr>
      <vt:lpstr>Тема Office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</dc:creator>
  <cp:lastModifiedBy>Andrii</cp:lastModifiedBy>
  <cp:revision>241</cp:revision>
  <dcterms:created xsi:type="dcterms:W3CDTF">2019-08-06T12:30:06Z</dcterms:created>
  <dcterms:modified xsi:type="dcterms:W3CDTF">2021-08-19T13:42:17Z</dcterms:modified>
</cp:coreProperties>
</file>